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7">
          <p15:clr>
            <a:srgbClr val="A4A3A4"/>
          </p15:clr>
        </p15:guide>
        <p15:guide id="3" orient="horz" pos="4224">
          <p15:clr>
            <a:srgbClr val="A4A3A4"/>
          </p15:clr>
        </p15:guide>
        <p15:guide id="4" pos="2880">
          <p15:clr>
            <a:srgbClr val="A4A3A4"/>
          </p15:clr>
        </p15:guide>
        <p15:guide id="5" pos="5648">
          <p15:clr>
            <a:srgbClr val="A4A3A4"/>
          </p15:clr>
        </p15:guide>
        <p15:guide id="6" pos="1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99"/>
    <a:srgbClr val="FFCCFF"/>
    <a:srgbClr val="0000CC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12" d="100"/>
          <a:sy n="112" d="100"/>
        </p:scale>
        <p:origin x="786" y="132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C3C44FC-3A64-4416-9AF9-2D7ACF47D2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6CE053A-6258-40D3-A04F-0DD226F8CE3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F2D0194-2B54-42FC-A2DD-460215C1EF1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7C9B05A-4740-44A5-B964-71C9A0A56F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8372AF91-2B84-42C5-BA7A-35E5BF98A1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0079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BB79B1F-43A4-4E4E-94A3-E493B1D650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5D2D7D0-A0DD-4652-8165-D93377C4B8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B9CF518-1855-48BD-8696-8FE5A0097AE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3CEB15C-4400-490E-95A4-019D53FBC49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3465580-4B09-4DAA-84C7-9DE40D0641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26E0454-45A1-4BBC-A089-A5BDB04C7D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1BD73623-74DA-4768-A3A4-33B2210BD2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157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3290A8F4-33B9-4902-89DA-3DF0474D4E6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57" tIns="47379" rIns="94757" bIns="47379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9782414E-0220-4397-B1CC-FCE544ED2945}" type="slidenum">
              <a:rPr kumimoji="0" lang="en-US" altLang="ja-JP" sz="1300"/>
              <a:pPr algn="r" eaLnBrk="1" hangingPunct="1"/>
              <a:t>1</a:t>
            </a:fld>
            <a:endParaRPr kumimoji="0" lang="en-US" altLang="ja-JP" sz="13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0206819-26DF-4363-93DF-938FD6F96B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0FEE9F0-66A6-4781-9FC1-4CD0A4328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58868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6BFE18E1-E645-4A8B-8E78-6C2233874AA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57" tIns="47379" rIns="94757" bIns="47379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5AA4C014-E8AF-4165-BA6C-BADD275524BD}" type="slidenum">
              <a:rPr kumimoji="0" lang="en-US" altLang="ja-JP" sz="1300"/>
              <a:pPr algn="r" eaLnBrk="1" hangingPunct="1"/>
              <a:t>2</a:t>
            </a:fld>
            <a:endParaRPr kumimoji="0" lang="en-US" altLang="ja-JP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D1B379D-9EC4-4D3E-954D-BB8894553D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87D239F-8AB9-449D-974C-FD70729CF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5205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20342E-7BF9-4D27-92FF-114A54F7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0B6AD3-52EB-4D87-B564-747558EB5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4BBDDD-A4F8-4E00-8C58-DBE870139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BC6F2-499F-4B4D-ADF2-FBD4CB81EE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4924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C2CEE0-130A-4C01-AB12-DC253405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5368D3-F0F5-4163-9F47-BA9F7A2B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9D36DE-03DA-4CC2-8843-ED538D14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3747B-BE3B-46E1-AA23-F2659AAB9B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705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873D32-4451-413D-B71D-B2B9334D8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CCA813-05C1-48CC-B857-212485A88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203718-4797-4486-AF86-21F4D2962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9353-715D-4E33-9C75-7511CEA8A98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037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A9DD8C-3A84-4A9A-AD7D-0B0AC60C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F6B0C8-2169-4E08-9FAB-95127BF4E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F1087-7478-4464-8F2C-C200CD95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2A962-408F-481C-91EB-3BF7AE43715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210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2E5818-2340-4CB1-BB63-E08B5A53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B1BEC8-3D2C-4494-8DD8-A92BED67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4D2AB-2522-4278-BC2A-7ED2FC14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02F4D-CD2B-474A-92ED-3E54CE196E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442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314626-AA0A-43CF-AB0D-A2A47D260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5BA4BF0-8821-4ECC-8FA4-E55E28ECA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69CD856-9CCD-4577-A040-2F7D1E1C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45B70-C22A-4564-B284-300DDB6167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180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E73DBB0F-5C42-42DC-AD4E-B3160A8E7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448814E0-325C-4119-BC1D-E5229154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5FB9444-CE99-4447-9082-D1F844513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4A431-8031-4EAE-966A-CA27860000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54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CFB0041-FD9D-46E1-AF9D-07D0B69F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F512BB7A-ED98-499B-BBE4-10547E49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74009CF-7A6B-4255-8ECF-1781E5531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C7A9C-BE66-470E-A027-AE0EABA2F7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325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46566A3-E4E9-4992-8E92-0777D7FB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F981EB4F-7248-4883-AC86-565DA104F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3D552D1E-CE9A-412E-AF6A-770A07B0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55542-EDB6-4CD3-A881-452388C1CF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357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4F28B8B-F9D7-40E0-83AE-C32AE062D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DF0B12A-41A1-4B0F-A196-E6D9764F3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CE5DB09-7339-49E3-A891-609A7A8D3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4A0B5-0D91-4A01-9D65-996784D5EF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663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1C657B2-E182-4F55-8BF9-EB4430A3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DBEFFEA-9D80-4E30-B670-77456FF9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7DF3080-E49A-4288-B426-A9C3878A7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84EFB-0F1F-4CB5-A17C-605A7912DE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235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08FFAD8B-6D25-4244-83B7-841B9632B12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AF7B0F72-705C-485E-BD13-CD9BB37235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4007FF-4FD6-4294-975C-99A3ABCBD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3D519B-8395-43D9-B4D9-509BF57A2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153DB9-F162-45C9-B288-2E5EDD365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4E1CCB-21F4-4214-AEEF-EABFA5CFEAD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360DB626-C5D4-478F-9083-1000EB970AE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82406" y="2023528"/>
            <a:ext cx="8278812" cy="4025900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r>
              <a:rPr lang="ja-JP" altLang="en-US" sz="2200" b="1" dirty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演題発表に関連し、開示すべき利益相反関係にある企業などとして、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役　員　・　顧　問　職：有（企業・団体名）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株 の 保 有  ・  利 益：有（企業・団体名）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特　 許　 使 　用　 料：有　　　　　　　　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講　 演　 料　 な 　ど：有</a:t>
            </a:r>
            <a:r>
              <a:rPr lang="ja-JP" altLang="en-US" sz="2400" b="1" dirty="0">
                <a:solidFill>
                  <a:prstClr val="black"/>
                </a:solidFill>
                <a:latin typeface="ＦＡ 丸ゴシックＭ" pitchFamily="49" charset="-128"/>
                <a:ea typeface="ＦＡ 丸ゴシックＭ" pitchFamily="49" charset="-128"/>
              </a:rPr>
              <a:t>（企業・団体名）　</a:t>
            </a: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原   稿　 料 　な 　ど：有（企業・団体名）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ja-JP" sz="2400" b="1" dirty="0">
                <a:latin typeface="ＦＡ 丸ゴシックＭ" pitchFamily="49" charset="-128"/>
                <a:ea typeface="ＦＡ 丸ゴシックＭ" pitchFamily="49" charset="-128"/>
              </a:rPr>
              <a:t>研究費および奨学寄付金</a:t>
            </a: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上記に相違ない事を報告します。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5556250" algn="l"/>
              </a:tabLst>
              <a:defRPr/>
            </a:pPr>
            <a:r>
              <a:rPr kumimoji="0" lang="ja-JP" altLang="en-US" sz="2400" dirty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2400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Arial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278BFF6F-7D6B-4921-BD45-5BB6E265B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921" y="153988"/>
            <a:ext cx="8733030" cy="1529533"/>
          </a:xfrm>
          <a:prstGeom prst="rect">
            <a:avLst/>
          </a:prstGeom>
          <a:solidFill>
            <a:srgbClr val="FF9999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ja-JP" sz="32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defRPr/>
            </a:pPr>
            <a:endParaRPr kumimoji="0" lang="en-US" altLang="ja-JP" sz="32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defRPr/>
            </a:pP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利益相反の開示（利益相反あり）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DA66417-D3C5-47F5-8988-B65828A689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829" y="192594"/>
            <a:ext cx="7539028" cy="8762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0D3C1CEB-1C93-4436-A4B2-E0081A8C2A3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36588" y="2293938"/>
            <a:ext cx="7935912" cy="3208337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5556250" algn="l"/>
              </a:tabLst>
              <a:defRPr/>
            </a:pPr>
            <a:r>
              <a:rPr lang="ja-JP" altLang="en-US" sz="3900" dirty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演題発表に関連し、開示すべき利益相反関係にある企業などはありません</a:t>
            </a:r>
            <a:r>
              <a:rPr lang="ja-JP" altLang="en-US" sz="2800" b="1" dirty="0">
                <a:latin typeface="ＦＡ 丸ゴシックＭ" pitchFamily="49" charset="-128"/>
                <a:ea typeface="ＦＡ 丸ゴシックＭ" pitchFamily="49" charset="-128"/>
              </a:rPr>
              <a:t>。</a:t>
            </a:r>
            <a:endParaRPr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5556250" algn="l"/>
              </a:tabLst>
              <a:defRPr/>
            </a:pPr>
            <a:r>
              <a:rPr kumimoji="0" lang="ja-JP" altLang="en-US" sz="2400" dirty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2400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Arial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FE10EAD-E645-42C6-881B-062CB9A3B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921" y="153988"/>
            <a:ext cx="8733030" cy="1529533"/>
          </a:xfrm>
          <a:prstGeom prst="rect">
            <a:avLst/>
          </a:prstGeom>
          <a:solidFill>
            <a:srgbClr val="FF9999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ja-JP" sz="32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defRPr/>
            </a:pPr>
            <a:endParaRPr kumimoji="0" lang="en-US" altLang="ja-JP" sz="32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defRPr/>
            </a:pP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利益相反の開示（利益相反なし）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4F775CB-B1FB-4C86-B3B5-C2240BAAB1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829" y="184048"/>
            <a:ext cx="7539028" cy="8762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</TotalTime>
  <Words>157</Words>
  <Application>Microsoft Office PowerPoint</Application>
  <PresentationFormat>画面に合わせる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ＦＡ 丸ゴシックＭ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Convention Linkage, INC.</dc:creator>
  <cp:lastModifiedBy>user1</cp:lastModifiedBy>
  <cp:revision>102</cp:revision>
  <dcterms:created xsi:type="dcterms:W3CDTF">2000-09-04T17:39:07Z</dcterms:created>
  <dcterms:modified xsi:type="dcterms:W3CDTF">2022-02-02T08:01:18Z</dcterms:modified>
</cp:coreProperties>
</file>